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4B6FC-0C2A-479E-B156-55B0F9314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02F001-F276-4A53-8F44-F6BCF063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5C70B0-3B55-4530-8C40-D96E62EC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8963BE-8276-4083-9080-B890B4B2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21760F-F55D-41AD-B9B6-C2B62729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8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78499-F787-4113-B675-C373A94E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65FD8F-20EA-4843-85F4-8C590120A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991C59-62CA-40D7-9BAC-A7E2C286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537788-FE55-4859-82CD-7C9D230C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CAF72B-9D0C-43EB-B5F1-48CB7394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78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42707C-F4B3-4D88-B78C-A9EB1E561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B007A9-B087-4E52-8249-69BC386D3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CF3041-72D8-43CF-AC92-EA745EE4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350CD7-052D-48A6-93D7-037F6F2A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8F6CE-FB3F-4AE9-83D7-CA933A24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8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03F30-8375-4A7A-8310-F5A672EC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A5FFB-DC3B-4E8B-8CBC-2AC77D38D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28760A-3C88-40B8-9962-64D128CE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ACE4A-A32E-4EB9-A955-DBC8C5A1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70F7B2-BD34-4CB0-A3A3-0F509527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5A8EC-ECC6-41DD-A4D1-F6EFB866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C77957-D0BD-4E75-8349-BB534497E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C6F9A2-7716-4CF9-BBD8-24E7567C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87DB83-463E-4C13-8E3F-3A52025A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F2C194-056D-4F65-B1E0-9E7AC8B2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82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D9883-F36E-430E-BD4E-6680AB7E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A7E5BD-3684-443B-9605-2A0A11682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4127E0-F625-42F9-98A0-E18620933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6333D2-0E76-4259-B71D-7BBFEC8F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07C915-C696-478E-9349-BC8C0FDC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03A3CA-4BD3-4323-A496-544E5D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16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07507-7766-4EFB-B9A1-F548043A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0DE6C9-D215-4E8E-8079-211059730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0A11F7-C076-4C89-97AA-DDD591144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931C24-F140-48C5-8372-24F15EA30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6112D5-813B-41A2-AF25-19AA971A7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348A74-236E-4454-8A6E-CB83BF9E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5DBC9DC-8E50-4404-9390-7A5915F6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80216D-5F79-4921-84D8-275D57C0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1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39368-9E5C-4ACC-96E0-6620D7B0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1017C1-CB3A-4E37-A083-8E5A590C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D24E71-DF1D-4FEA-BB66-FC4DF95E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B93204-46E1-4DBD-80A3-FE5A43F7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8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9A2F42-8BE8-4852-92B2-2CDB6A62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917D1C-DF13-4A40-8CE6-30D18B91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D661EA-292F-41B1-8336-971DDD91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25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08A0F-B9C7-4D02-A5F5-C0813656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F1197-813D-41F9-B476-106E0BF7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5166DA-5D17-4554-84DB-67961D93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3FF95D-3F34-4F5C-A64F-35E822FF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327C0F-835C-4C34-BD47-792D5F48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666AE9-12A3-4E54-867C-71A02B6E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1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CE35D-35F9-4CF5-8847-08AA7063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DB4E4C-8FDE-4E12-9305-CC63E964F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E94A80-8E7B-4E48-9DC1-D6E5820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E08F06-713E-4050-BBC1-FADE2429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6ED482-9920-4DB0-B370-23BE2A76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F58100-00B0-4E88-8297-6585418F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3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44F2B2-0168-4ABB-A3F2-F7C2CE0A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94B31-86A6-4ABC-A8FD-11BB2705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68EF92-FF62-4216-B8D6-2706A989E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61A2-B4C5-4E06-8F9B-234A65F76390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EED4B7-D5E8-40C1-856A-774C868F8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2614A9-33DE-44ED-956C-62B121124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1343-0C91-496D-84A5-F5A348E3E3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00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igas.nl/agroarbo/hoveniers-en-groenvoorziening/schoffel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gas.nl/agroarbo/groen-grond-infra/werken-langs-de-weg/" TargetMode="External"/><Relationship Id="rId2" Type="http://schemas.openxmlformats.org/officeDocument/2006/relationships/hyperlink" Target="https://www.stigas.nl/agroarbo/akkerbouw-en-vollegrondsteelt/werkschoeise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igas.nl/agroarbo/groen-grond-infra/werken-langs-de-we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orcheck.nl/gehoorschade/hoe-ontstaat-schade/wat-te-har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bocentrum.nl/kennisbank/wanneer-is-een-veiligheidsbril-verplich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igas.nl/agroarbo/bos-en-natuur/veilig-werken-met-de-bosmaai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igas.nl/agroarbo/bos-en-natuur/veilig-werken-met-de-motorkettingzaa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CCF93-5F11-4934-B891-115761294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Quiz over veiligheid bij groen en dier..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AC51DD-7F68-4419-943C-0F6FBDBC6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Gemaakt voor het praktijk onderwijs</a:t>
            </a:r>
          </a:p>
        </p:txBody>
      </p:sp>
    </p:spTree>
    <p:extLst>
      <p:ext uri="{BB962C8B-B14F-4D97-AF65-F5344CB8AC3E}">
        <p14:creationId xmlns:p14="http://schemas.microsoft.com/office/powerpoint/2010/main" val="4268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E3EB5-FB3A-4F86-8003-BCF04F67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901C18A-0D15-4E09-A527-A8E78506D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21117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1A62A-0C18-489D-BD61-0A1D30EE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Reflecterend hesje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F397C-06FC-45EF-8EFA-E695B5628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je langs de weg werkt is dit verplicht.</a:t>
            </a:r>
          </a:p>
          <a:p>
            <a:r>
              <a:rPr lang="nl-NL" dirty="0"/>
              <a:t>Ook bij andere </a:t>
            </a:r>
            <a:r>
              <a:rPr lang="nl-NL" dirty="0">
                <a:hlinkClick r:id="rId2"/>
              </a:rPr>
              <a:t>werkzaamheden</a:t>
            </a:r>
            <a:r>
              <a:rPr lang="nl-N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382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7D6DE-DD9F-474E-809C-B722DCB7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B85C219-C434-4D75-9FE6-FD23DE491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58" y="1864126"/>
            <a:ext cx="4351338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4B89CEB-B2B1-446F-BCC5-9211987C5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96" y="1944302"/>
            <a:ext cx="3999297" cy="39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39AB6-ADAB-4CC4-B740-3BAE732A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Veiligheidslaarzen en </a:t>
            </a:r>
            <a:r>
              <a:rPr lang="nl-NL" dirty="0">
                <a:hlinkClick r:id="rId2"/>
              </a:rPr>
              <a:t>schoenen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841E84-AB2D-4611-8099-11572CFF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 je met machines en gereedschappen dan moet je </a:t>
            </a:r>
            <a:r>
              <a:rPr lang="nl-NL" dirty="0">
                <a:hlinkClick r:id="rId3"/>
              </a:rPr>
              <a:t>veiligheidsschoenen</a:t>
            </a:r>
            <a:r>
              <a:rPr lang="nl-NL" dirty="0"/>
              <a:t> of laarzen aan.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7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CABD0-C984-4177-A922-1B7F1301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D4C64DA-137B-4C7C-8239-309E44D2F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81523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8AF7D-11A9-4AB9-AA1D-D1F33ADF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Handschoenen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9BC51E-1E1A-4B37-A362-039B3CB5C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diverse werkzaamheden zijn handschoenen verplicht.</a:t>
            </a:r>
          </a:p>
          <a:p>
            <a:r>
              <a:rPr lang="nl-NL" dirty="0"/>
              <a:t>Denk aan:</a:t>
            </a:r>
          </a:p>
          <a:p>
            <a:pPr lvl="1"/>
            <a:r>
              <a:rPr lang="nl-NL" dirty="0"/>
              <a:t>Straatwerkzaamheden</a:t>
            </a:r>
          </a:p>
          <a:p>
            <a:pPr lvl="1"/>
            <a:r>
              <a:rPr lang="nl-NL" dirty="0"/>
              <a:t>Werken met machines als motorkettingzaag</a:t>
            </a:r>
          </a:p>
          <a:p>
            <a:pPr lvl="1"/>
            <a:r>
              <a:rPr lang="nl-NL" dirty="0"/>
              <a:t>Snoeiwerkzaamheden denk aan doornen en splinters</a:t>
            </a:r>
          </a:p>
        </p:txBody>
      </p:sp>
    </p:spTree>
    <p:extLst>
      <p:ext uri="{BB962C8B-B14F-4D97-AF65-F5344CB8AC3E}">
        <p14:creationId xmlns:p14="http://schemas.microsoft.com/office/powerpoint/2010/main" val="315750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FEBF3-7321-42C4-8366-1478E754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F68DD91-3B1C-4149-A8B7-F42E5999A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2" y="1690688"/>
            <a:ext cx="4351338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146F90-A4E4-4E3D-8AE7-88DA93FF0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6" r="60888" b="29707"/>
          <a:stretch/>
        </p:blipFill>
        <p:spPr>
          <a:xfrm>
            <a:off x="5999748" y="1690688"/>
            <a:ext cx="3140242" cy="28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3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03DA3-B0BE-4BA4-884B-D504DC2E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Verkeersborden en pionnen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C7B7-F960-4286-B8E2-B15F6FBA8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langs de </a:t>
            </a:r>
            <a:r>
              <a:rPr lang="nl-NL" dirty="0">
                <a:hlinkClick r:id="rId2"/>
              </a:rPr>
              <a:t>weg werkt </a:t>
            </a:r>
            <a:r>
              <a:rPr lang="nl-NL" dirty="0"/>
              <a:t>moet je diverse borden en pionnen plaatsen.</a:t>
            </a:r>
          </a:p>
          <a:p>
            <a:r>
              <a:rPr lang="nl-NL" dirty="0"/>
              <a:t>Dit is een verplichting, ook moet je hiervoor een speciale cursus gevolgd hebben.</a:t>
            </a:r>
          </a:p>
        </p:txBody>
      </p:sp>
    </p:spTree>
    <p:extLst>
      <p:ext uri="{BB962C8B-B14F-4D97-AF65-F5344CB8AC3E}">
        <p14:creationId xmlns:p14="http://schemas.microsoft.com/office/powerpoint/2010/main" val="309755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6091F-2EA6-4D84-A177-09538E99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D11BB39-480C-4B33-BFB5-21B400FC6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6305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C154E-47DB-423D-945D-675FFB14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Gehoor bescherming </a:t>
            </a:r>
            <a:r>
              <a:rPr lang="nl-NL" dirty="0" err="1"/>
              <a:t>oorkappen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3160C2-E320-49A1-8AAB-9712113ED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 je met machines boven de </a:t>
            </a:r>
            <a:r>
              <a:rPr lang="nl-NL" dirty="0">
                <a:hlinkClick r:id="rId2"/>
              </a:rPr>
              <a:t>80DBA</a:t>
            </a:r>
            <a:r>
              <a:rPr lang="nl-NL" dirty="0"/>
              <a:t> dan is het verplicht deze te dragen</a:t>
            </a:r>
          </a:p>
          <a:p>
            <a:r>
              <a:rPr lang="nl-NL" dirty="0"/>
              <a:t>Voor meer informatie moet je per machine kijken wat hiervoor nodig is.</a:t>
            </a:r>
          </a:p>
        </p:txBody>
      </p:sp>
    </p:spTree>
    <p:extLst>
      <p:ext uri="{BB962C8B-B14F-4D97-AF65-F5344CB8AC3E}">
        <p14:creationId xmlns:p14="http://schemas.microsoft.com/office/powerpoint/2010/main" val="122898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EB43D-9043-4900-BF46-A27FA5346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0BA3963-C80E-4007-BA76-399551354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84080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E855A-C254-4FD7-A362-949FFC93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Veiligheidsbril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37A62-87CC-45B4-AD57-FB076B2F1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 je met machines die stof of deeltjes veroorzaken dan is het verplicht deze te dragen</a:t>
            </a:r>
          </a:p>
          <a:p>
            <a:r>
              <a:rPr lang="nl-NL" dirty="0"/>
              <a:t>Voor meer </a:t>
            </a:r>
            <a:r>
              <a:rPr lang="nl-NL" dirty="0">
                <a:hlinkClick r:id="rId2"/>
              </a:rPr>
              <a:t>informatie</a:t>
            </a:r>
            <a:r>
              <a:rPr lang="nl-NL" dirty="0"/>
              <a:t> moet je per machine kijken wat hiervoor nodig is.</a:t>
            </a:r>
          </a:p>
        </p:txBody>
      </p:sp>
    </p:spTree>
    <p:extLst>
      <p:ext uri="{BB962C8B-B14F-4D97-AF65-F5344CB8AC3E}">
        <p14:creationId xmlns:p14="http://schemas.microsoft.com/office/powerpoint/2010/main" val="423185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1F2A3-0B5A-4841-B0DE-FBC15F48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5BF7962-3373-49E5-8019-6F56362EF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5968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7BF8F-592D-4DDB-AD4B-896349C5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Combinatie gehoorbescherming, gelaatbescherming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6102B-9DD2-4EB4-B729-1AF1D3A13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op de machine wanneer je dit artikel nodig hebt.</a:t>
            </a:r>
          </a:p>
          <a:p>
            <a:r>
              <a:rPr lang="nl-NL" dirty="0"/>
              <a:t>Werken met de </a:t>
            </a:r>
            <a:r>
              <a:rPr lang="nl-NL" dirty="0">
                <a:hlinkClick r:id="rId2"/>
              </a:rPr>
              <a:t>bosmaaier</a:t>
            </a:r>
            <a:r>
              <a:rPr lang="nl-NL" dirty="0"/>
              <a:t> kan hierbij helpen</a:t>
            </a:r>
          </a:p>
        </p:txBody>
      </p:sp>
    </p:spTree>
    <p:extLst>
      <p:ext uri="{BB962C8B-B14F-4D97-AF65-F5344CB8AC3E}">
        <p14:creationId xmlns:p14="http://schemas.microsoft.com/office/powerpoint/2010/main" val="350472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47443-B220-42CE-83BC-2950BFAA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Geef een naam aan de volgende artikelen.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70780AE-5DAD-42B8-ADF4-A40BAFE3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3430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A1346-68E2-4217-B44C-F1625DC2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Helm veiligheidshelm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8EEFB4-AA01-4D85-B134-CC8134412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op de machine wanneer je dit artikel nodig hebt.</a:t>
            </a:r>
          </a:p>
          <a:p>
            <a:r>
              <a:rPr lang="nl-NL" dirty="0"/>
              <a:t>Werken met de </a:t>
            </a:r>
            <a:r>
              <a:rPr lang="nl-NL" dirty="0">
                <a:hlinkClick r:id="rId2"/>
              </a:rPr>
              <a:t>motorkettingzaag</a:t>
            </a:r>
            <a:r>
              <a:rPr lang="nl-NL" dirty="0"/>
              <a:t> kan hierbij helpen</a:t>
            </a:r>
          </a:p>
        </p:txBody>
      </p:sp>
    </p:spTree>
    <p:extLst>
      <p:ext uri="{BB962C8B-B14F-4D97-AF65-F5344CB8AC3E}">
        <p14:creationId xmlns:p14="http://schemas.microsoft.com/office/powerpoint/2010/main" val="22757676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269</Words>
  <Application>Microsoft Office PowerPoint</Application>
  <PresentationFormat>Breedbeeld</PresentationFormat>
  <Paragraphs>36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Quiz over veiligheid bij groen en dier..</vt:lpstr>
      <vt:lpstr>Geef een naam aan de volgende artikelen.</vt:lpstr>
      <vt:lpstr>Gehoor bescherming oorkappen</vt:lpstr>
      <vt:lpstr>Geef een naam aan de volgende artikelen.</vt:lpstr>
      <vt:lpstr>Veiligheidsbril</vt:lpstr>
      <vt:lpstr>Geef een naam aan de volgende artikelen.</vt:lpstr>
      <vt:lpstr>Combinatie gehoorbescherming, gelaatbescherming</vt:lpstr>
      <vt:lpstr>Geef een naam aan de volgende artikelen.</vt:lpstr>
      <vt:lpstr>Helm veiligheidshelm</vt:lpstr>
      <vt:lpstr>Geef een naam aan de volgende artikelen.</vt:lpstr>
      <vt:lpstr>Reflecterend hesje</vt:lpstr>
      <vt:lpstr>Geef een naam aan de volgende artikelen.</vt:lpstr>
      <vt:lpstr>Veiligheidslaarzen en schoenen.</vt:lpstr>
      <vt:lpstr>Geef een naam aan de volgende artikelen.</vt:lpstr>
      <vt:lpstr>Handschoenen</vt:lpstr>
      <vt:lpstr>Geef een naam aan de volgende artikelen.</vt:lpstr>
      <vt:lpstr>Verkeersborden en pionnen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over gereedschappen voor gazon onderhoud.</dc:title>
  <dc:creator>Hans Mulder</dc:creator>
  <cp:lastModifiedBy>Hans Mulder</cp:lastModifiedBy>
  <cp:revision>4</cp:revision>
  <dcterms:created xsi:type="dcterms:W3CDTF">2022-11-29T11:25:43Z</dcterms:created>
  <dcterms:modified xsi:type="dcterms:W3CDTF">2022-11-30T13:15:09Z</dcterms:modified>
</cp:coreProperties>
</file>